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배달의민족 한나" panose="02020603020101020101" pitchFamily="18" charset="-127"/>
      <p:bold r:id="rId7"/>
    </p:embeddedFont>
    <p:embeddedFont>
      <p:font typeface="Tw Cen MT" panose="020B0602020104020603" pitchFamily="34" charset="0"/>
      <p:regular r:id="rId8"/>
      <p:bold r:id="rId9"/>
      <p:italic r:id="rId10"/>
      <p:boldItalic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Trebuchet MS" panose="020B0603020202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6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6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6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370" l="0" r="98697">
                        <a14:backgroundMark x1="10071" y1="5163" x2="30687" y2="9647"/>
                        <a14:backgroundMark x1="35190" y1="18614" x2="41351" y2="34647"/>
                        <a14:backgroundMark x1="35308" y1="43750" x2="36848" y2="47554"/>
                        <a14:backgroundMark x1="89336" y1="20652" x2="89929" y2="21603"/>
                        <a14:backgroundMark x1="60545" y1="88179" x2="59242" y2="88995"/>
                        <a14:backgroundMark x1="39100" y1="86413" x2="42891" y2="8913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29204" y="1367947"/>
            <a:ext cx="5562430" cy="48506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68474" y="243281"/>
            <a:ext cx="78838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대상지역 </a:t>
            </a:r>
            <a:r>
              <a:rPr lang="en-US" altLang="ko-KR" sz="5400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- </a:t>
            </a:r>
            <a:r>
              <a:rPr lang="ko-KR" altLang="en-US" sz="5400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서울특별시 양천구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6874777" y="4513493"/>
            <a:ext cx="226504" cy="226504"/>
          </a:xfrm>
          <a:prstGeom prst="rect">
            <a:avLst/>
          </a:prstGeom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375632" y="4207295"/>
            <a:ext cx="1224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양천구청</a:t>
            </a:r>
          </a:p>
        </p:txBody>
      </p:sp>
    </p:spTree>
    <p:extLst>
      <p:ext uri="{BB962C8B-B14F-4D97-AF65-F5344CB8AC3E}">
        <p14:creationId xmlns:p14="http://schemas.microsoft.com/office/powerpoint/2010/main" val="2405431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40120" y="704946"/>
            <a:ext cx="2416529" cy="29172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79121" y="243281"/>
            <a:ext cx="50626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신월동 신정동 목동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07245" y="3542778"/>
            <a:ext cx="4806352" cy="319777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036" y="562063"/>
            <a:ext cx="3513365" cy="4367968"/>
          </a:xfrm>
          <a:prstGeom prst="rect">
            <a:avLst/>
          </a:prstGeom>
        </p:spPr>
      </p:pic>
      <p:cxnSp>
        <p:nvCxnSpPr>
          <p:cNvPr id="12" name="직선 연결선 11"/>
          <p:cNvCxnSpPr/>
          <p:nvPr/>
        </p:nvCxnSpPr>
        <p:spPr>
          <a:xfrm flipH="1">
            <a:off x="3288484" y="1166611"/>
            <a:ext cx="1174459" cy="135847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>
            <a:cxnSpLocks/>
          </p:cNvCxnSpPr>
          <p:nvPr/>
        </p:nvCxnSpPr>
        <p:spPr>
          <a:xfrm flipH="1">
            <a:off x="6403998" y="1166611"/>
            <a:ext cx="1" cy="229804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>
            <a:cxnSpLocks/>
          </p:cNvCxnSpPr>
          <p:nvPr/>
        </p:nvCxnSpPr>
        <p:spPr>
          <a:xfrm>
            <a:off x="7679716" y="1166611"/>
            <a:ext cx="833881" cy="7544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9664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40180" y="704946"/>
            <a:ext cx="2416409" cy="29172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79121" y="243281"/>
            <a:ext cx="50626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신월동 신정동 목동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07245" y="3542805"/>
            <a:ext cx="4806352" cy="319772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036" y="562273"/>
            <a:ext cx="3513365" cy="4367548"/>
          </a:xfrm>
          <a:prstGeom prst="rect">
            <a:avLst/>
          </a:prstGeom>
        </p:spPr>
      </p:pic>
      <p:cxnSp>
        <p:nvCxnSpPr>
          <p:cNvPr id="12" name="직선 연결선 11"/>
          <p:cNvCxnSpPr/>
          <p:nvPr/>
        </p:nvCxnSpPr>
        <p:spPr>
          <a:xfrm flipH="1">
            <a:off x="3288484" y="1166611"/>
            <a:ext cx="1174459" cy="135847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>
            <a:cxnSpLocks/>
          </p:cNvCxnSpPr>
          <p:nvPr/>
        </p:nvCxnSpPr>
        <p:spPr>
          <a:xfrm flipH="1">
            <a:off x="6403998" y="1166611"/>
            <a:ext cx="1" cy="229804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>
            <a:cxnSpLocks/>
          </p:cNvCxnSpPr>
          <p:nvPr/>
        </p:nvCxnSpPr>
        <p:spPr>
          <a:xfrm>
            <a:off x="7679716" y="1166611"/>
            <a:ext cx="833881" cy="7544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cxnSpLocks/>
          </p:cNvCxnSpPr>
          <p:nvPr/>
        </p:nvCxnSpPr>
        <p:spPr>
          <a:xfrm flipH="1">
            <a:off x="3918676" y="2116881"/>
            <a:ext cx="459996" cy="504737"/>
          </a:xfrm>
          <a:prstGeom prst="line">
            <a:avLst/>
          </a:prstGeom>
          <a:ln w="28575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>
            <a:cxnSpLocks/>
          </p:cNvCxnSpPr>
          <p:nvPr/>
        </p:nvCxnSpPr>
        <p:spPr>
          <a:xfrm flipH="1">
            <a:off x="4021172" y="2735295"/>
            <a:ext cx="588415" cy="152273"/>
          </a:xfrm>
          <a:prstGeom prst="line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4406747" y="1845848"/>
            <a:ext cx="684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노드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674129" y="2501085"/>
            <a:ext cx="6880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링크</a:t>
            </a:r>
            <a:endParaRPr lang="ko-KR" altLang="en-US" sz="2400" dirty="0"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1718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40180" y="704946"/>
            <a:ext cx="2416409" cy="29172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79121" y="243281"/>
            <a:ext cx="50626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신월동 신정동 목동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07245" y="3542805"/>
            <a:ext cx="4806352" cy="319772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036" y="562273"/>
            <a:ext cx="3513365" cy="4367548"/>
          </a:xfrm>
          <a:prstGeom prst="rect">
            <a:avLst/>
          </a:prstGeom>
        </p:spPr>
      </p:pic>
      <p:cxnSp>
        <p:nvCxnSpPr>
          <p:cNvPr id="12" name="직선 연결선 11"/>
          <p:cNvCxnSpPr/>
          <p:nvPr/>
        </p:nvCxnSpPr>
        <p:spPr>
          <a:xfrm flipH="1">
            <a:off x="3288484" y="1166611"/>
            <a:ext cx="1174459" cy="135847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>
            <a:cxnSpLocks/>
          </p:cNvCxnSpPr>
          <p:nvPr/>
        </p:nvCxnSpPr>
        <p:spPr>
          <a:xfrm flipH="1">
            <a:off x="6403998" y="1166611"/>
            <a:ext cx="1" cy="229804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>
            <a:cxnSpLocks/>
          </p:cNvCxnSpPr>
          <p:nvPr/>
        </p:nvCxnSpPr>
        <p:spPr>
          <a:xfrm>
            <a:off x="7679716" y="1166611"/>
            <a:ext cx="833881" cy="7544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/>
          <p:cNvSpPr/>
          <p:nvPr/>
        </p:nvSpPr>
        <p:spPr>
          <a:xfrm>
            <a:off x="2869035" y="3070371"/>
            <a:ext cx="234892" cy="234892"/>
          </a:xfrm>
          <a:prstGeom prst="ellips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7064928" y="5194184"/>
            <a:ext cx="234892" cy="234892"/>
          </a:xfrm>
          <a:prstGeom prst="ellips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10069585" y="2374084"/>
            <a:ext cx="234892" cy="234892"/>
          </a:xfrm>
          <a:prstGeom prst="ellips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/>
          <p:cNvCxnSpPr>
            <a:cxnSpLocks/>
          </p:cNvCxnSpPr>
          <p:nvPr/>
        </p:nvCxnSpPr>
        <p:spPr>
          <a:xfrm>
            <a:off x="6584720" y="4571866"/>
            <a:ext cx="480208" cy="622318"/>
          </a:xfrm>
          <a:prstGeom prst="line">
            <a:avLst/>
          </a:prstGeom>
          <a:ln w="2857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869620" y="4114844"/>
            <a:ext cx="1430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solidFill>
                  <a:schemeClr val="bg1"/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센트로이드</a:t>
            </a:r>
            <a:endParaRPr lang="ko-KR" altLang="en-US" sz="2400" dirty="0">
              <a:solidFill>
                <a:schemeClr val="bg1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0859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40180" y="704946"/>
            <a:ext cx="2416409" cy="29172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79121" y="243281"/>
            <a:ext cx="50626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신월동 신정동 목동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07245" y="3542805"/>
            <a:ext cx="4806352" cy="319772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036" y="562273"/>
            <a:ext cx="3513365" cy="4367548"/>
          </a:xfrm>
          <a:prstGeom prst="rect">
            <a:avLst/>
          </a:prstGeom>
        </p:spPr>
      </p:pic>
      <p:cxnSp>
        <p:nvCxnSpPr>
          <p:cNvPr id="12" name="직선 연결선 11"/>
          <p:cNvCxnSpPr/>
          <p:nvPr/>
        </p:nvCxnSpPr>
        <p:spPr>
          <a:xfrm flipH="1">
            <a:off x="3288484" y="1166611"/>
            <a:ext cx="1174459" cy="135847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>
            <a:cxnSpLocks/>
          </p:cNvCxnSpPr>
          <p:nvPr/>
        </p:nvCxnSpPr>
        <p:spPr>
          <a:xfrm flipH="1">
            <a:off x="6403998" y="1166611"/>
            <a:ext cx="1" cy="229804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>
            <a:cxnSpLocks/>
          </p:cNvCxnSpPr>
          <p:nvPr/>
        </p:nvCxnSpPr>
        <p:spPr>
          <a:xfrm>
            <a:off x="7679716" y="1166611"/>
            <a:ext cx="833881" cy="7544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/>
          <p:cNvSpPr/>
          <p:nvPr/>
        </p:nvSpPr>
        <p:spPr>
          <a:xfrm>
            <a:off x="2869035" y="3070371"/>
            <a:ext cx="234892" cy="234892"/>
          </a:xfrm>
          <a:prstGeom prst="ellips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7064928" y="5194184"/>
            <a:ext cx="234892" cy="234892"/>
          </a:xfrm>
          <a:prstGeom prst="ellips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10069585" y="2374084"/>
            <a:ext cx="234892" cy="234892"/>
          </a:xfrm>
          <a:prstGeom prst="ellips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/>
          <p:cNvCxnSpPr>
            <a:cxnSpLocks/>
          </p:cNvCxnSpPr>
          <p:nvPr/>
        </p:nvCxnSpPr>
        <p:spPr>
          <a:xfrm>
            <a:off x="6788150" y="4929821"/>
            <a:ext cx="390695" cy="211844"/>
          </a:xfrm>
          <a:prstGeom prst="line">
            <a:avLst/>
          </a:prstGeom>
          <a:ln w="2857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869620" y="4155539"/>
            <a:ext cx="14302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>
                <a:solidFill>
                  <a:schemeClr val="bg1"/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센트로이드</a:t>
            </a:r>
            <a:endParaRPr lang="en-US" altLang="ko-KR" sz="2400" dirty="0">
              <a:solidFill>
                <a:schemeClr val="bg1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커넥터</a:t>
            </a: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>
            <a:off x="2660011" y="2981647"/>
            <a:ext cx="257707" cy="177448"/>
          </a:xfrm>
          <a:prstGeom prst="line">
            <a:avLst/>
          </a:prstGeom>
          <a:ln w="28575">
            <a:solidFill>
              <a:srgbClr val="FF5050"/>
            </a:solidFill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cxnSpLocks/>
            <a:stCxn id="11" idx="4"/>
          </p:cNvCxnSpPr>
          <p:nvPr/>
        </p:nvCxnSpPr>
        <p:spPr>
          <a:xfrm flipV="1">
            <a:off x="7182374" y="5085568"/>
            <a:ext cx="56877" cy="343508"/>
          </a:xfrm>
          <a:prstGeom prst="line">
            <a:avLst/>
          </a:prstGeom>
          <a:ln w="28575">
            <a:solidFill>
              <a:srgbClr val="FF5050"/>
            </a:solidFill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>
            <a:cxnSpLocks/>
          </p:cNvCxnSpPr>
          <p:nvPr/>
        </p:nvCxnSpPr>
        <p:spPr>
          <a:xfrm flipV="1">
            <a:off x="9918964" y="2491530"/>
            <a:ext cx="268067" cy="158820"/>
          </a:xfrm>
          <a:prstGeom prst="line">
            <a:avLst/>
          </a:prstGeom>
          <a:ln w="28575">
            <a:solidFill>
              <a:srgbClr val="FF5050"/>
            </a:solidFill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15893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회로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TM04033919[[fn=회로]]</Template>
  <TotalTime>16</TotalTime>
  <Words>22</Words>
  <Application>Microsoft Office PowerPoint</Application>
  <PresentationFormat>와이드스크린</PresentationFormat>
  <Paragraphs>11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배달의민족 한나</vt:lpstr>
      <vt:lpstr>Tw Cen MT</vt:lpstr>
      <vt:lpstr>맑은 고딕</vt:lpstr>
      <vt:lpstr>Arial</vt:lpstr>
      <vt:lpstr>Trebuchet MS</vt:lpstr>
      <vt:lpstr>회로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GyeoUl Jung</dc:creator>
  <cp:lastModifiedBy>GyeoUl Jung</cp:lastModifiedBy>
  <cp:revision>3</cp:revision>
  <dcterms:created xsi:type="dcterms:W3CDTF">2017-03-26T16:23:16Z</dcterms:created>
  <dcterms:modified xsi:type="dcterms:W3CDTF">2017-03-26T16:39:20Z</dcterms:modified>
</cp:coreProperties>
</file>

<file path=docProps/thumbnail.jpeg>
</file>